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62" r:id="rId16"/>
    <p:sldId id="270" r:id="rId17"/>
    <p:sldId id="272" r:id="rId1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4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505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02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549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494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458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749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219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597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370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402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67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B2BA-E2D1-4B53-B301-1AD3BDE3B8DD}" type="datetimeFigureOut">
              <a:rPr lang="et-EE" smtClean="0"/>
              <a:t>26.05.2023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7ABE-CCAB-4BD2-91C5-E4F278B8A0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43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28" y="857250"/>
            <a:ext cx="6952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HANSALINNAD EESTIS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603" y="1626691"/>
            <a:ext cx="299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TALLINN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pic>
        <p:nvPicPr>
          <p:cNvPr id="1030" name="Picture 6" descr="Pildiotsingu keskaegne tallinn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56" y="3470374"/>
            <a:ext cx="8733219" cy="27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8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4"/>
    </mc:Choice>
    <mc:Fallback>
      <p:transition spd="slow" advTm="76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308" y="2109396"/>
            <a:ext cx="292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KESKAJA</a:t>
            </a:r>
          </a:p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MOOD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21" y="142875"/>
            <a:ext cx="591076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8"/>
    </mc:Choice>
    <mc:Fallback>
      <p:transition spd="slow" advTm="74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583" y="5330347"/>
            <a:ext cx="5393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KAUPMEESTE HOONED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8194" name="Picture 2" descr="Seotud kuju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04" y="299896"/>
            <a:ext cx="66675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otud kuju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99896"/>
            <a:ext cx="4171904" cy="63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6"/>
    </mc:Choice>
    <mc:Fallback>
      <p:transition spd="slow" advTm="70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083" y="5901847"/>
            <a:ext cx="539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KÄSITÖÖLISED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13314" name="Picture 2" descr="Seotud kuju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62" y="792713"/>
            <a:ext cx="2095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ildiotsingu In the Middle Ages TRADES WORKERS tul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8" y="792713"/>
            <a:ext cx="336067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eotud kuju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16" y="792713"/>
            <a:ext cx="349028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1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0"/>
    </mc:Choice>
    <mc:Fallback>
      <p:transition spd="slow" advTm="64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0" y="247650"/>
            <a:ext cx="4484678" cy="634365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1038225"/>
            <a:ext cx="2038350" cy="209550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52837"/>
            <a:ext cx="2047875" cy="199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0025" y="3234809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stellar" panose="020A0402060406010301" pitchFamily="18" charset="0"/>
              </a:rPr>
              <a:t>VILJANDI PITSAT 1478</a:t>
            </a:r>
            <a:endParaRPr lang="et-EE" dirty="0">
              <a:latin typeface="Castellar" panose="020A0402060406010301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9061" y="5806559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stellar" panose="020A0402060406010301" pitchFamily="18" charset="0"/>
              </a:rPr>
              <a:t>VILJANDI PITSAT 1432</a:t>
            </a:r>
            <a:endParaRPr lang="et-EE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0"/>
    </mc:Choice>
    <mc:Fallback>
      <p:transition spd="slow" advTm="80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0225" y="6063734"/>
            <a:ext cx="923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latin typeface="Castellar" panose="020A0402060406010301" pitchFamily="18" charset="0"/>
              </a:rPr>
              <a:t>VILJANDI ORDULINNUSE MAKETT</a:t>
            </a:r>
            <a:endParaRPr lang="et-EE" sz="3600" dirty="0">
              <a:latin typeface="Castellar" panose="020A0402060406010301" pitchFamily="18" charset="0"/>
            </a:endParaRPr>
          </a:p>
        </p:txBody>
      </p:sp>
      <p:pic>
        <p:nvPicPr>
          <p:cNvPr id="14338" name="Picture 2" descr="Pildiotsingu keskaegne viljandi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87986"/>
            <a:ext cx="8591550" cy="52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8"/>
    </mc:Choice>
    <mc:Fallback>
      <p:transition spd="slow" advTm="78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74" y="5250984"/>
            <a:ext cx="5840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HANSAPÄEVAD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5126" name="Picture 6" descr="Pildiotsingu VILJANDI HANSAPÄEVAD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17488"/>
            <a:ext cx="6159500" cy="41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ldiotsingu VILJANDI HANSAPÄEVAD tul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53193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6"/>
    </mc:Choice>
    <mc:Fallback>
      <p:transition spd="slow" advTm="721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724" y="5669459"/>
            <a:ext cx="5840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HANSALAAT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5122" name="Picture 2" descr="http://bonifatiusegild.ee/wp-content/uploads/2016/05/ievassiers_parnu_2015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12910"/>
            <a:ext cx="8418383" cy="47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onifatiusegild.ee/wp-content/uploads/2016/09/DSC_07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81" y="2533650"/>
            <a:ext cx="6129469" cy="40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7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2"/>
    </mc:Choice>
    <mc:Fallback>
      <p:transition spd="slow" advTm="699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LJANDI HANSAPÄEVAD 2023: LASTE -JA NOORTEALA, Köleri Park, Viljandi, June  3 2023 | AllEvents.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" y="289773"/>
            <a:ext cx="12058156" cy="63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5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7"/>
    </mc:Choice>
    <mc:Fallback>
      <p:transition spd="slow" advTm="72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28" y="857250"/>
            <a:ext cx="6952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HANSALINNAD EESTIS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878" y="1626691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TARTU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pic>
        <p:nvPicPr>
          <p:cNvPr id="5" name="Picture 4" descr="Pildiotsingu keskaegne tallinn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473450"/>
            <a:ext cx="762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2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8"/>
    </mc:Choice>
    <mc:Fallback>
      <p:transition spd="slow" advTm="78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28" y="857250"/>
            <a:ext cx="6952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HANSALINNAD EESTIS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653" y="1821819"/>
            <a:ext cx="4004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UUS-PÄRNU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pic>
        <p:nvPicPr>
          <p:cNvPr id="3074" name="Picture 2" descr="Pildiotsingu keskaegne PÄRNU tule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03" y="2591260"/>
            <a:ext cx="6073423" cy="40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0"/>
    </mc:Choice>
    <mc:Fallback>
      <p:transition spd="slow" advTm="7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28" y="857250"/>
            <a:ext cx="6952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HANSALINNAD EESTIS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7403" y="1802769"/>
            <a:ext cx="3190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VILJANDI</a:t>
            </a:r>
            <a:endParaRPr lang="et-EE" sz="4400" b="1" dirty="0">
              <a:latin typeface="Castellar" panose="020A0402060406010301" pitchFamily="18" charset="0"/>
            </a:endParaRPr>
          </a:p>
        </p:txBody>
      </p:sp>
      <p:pic>
        <p:nvPicPr>
          <p:cNvPr id="2050" name="Picture 2" descr="Ajalugu - Vilja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01" y="2572210"/>
            <a:ext cx="6325125" cy="40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0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4"/>
    </mc:Choice>
    <mc:Fallback>
      <p:transition spd="slow" advTm="77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107156"/>
            <a:ext cx="8839201" cy="6629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5928" y="647700"/>
            <a:ext cx="42306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HANSAKOGE</a:t>
            </a:r>
          </a:p>
          <a:p>
            <a:r>
              <a:rPr lang="et-EE" sz="2400" b="1" dirty="0" smtClean="0">
                <a:latin typeface="Castellar" panose="020A0402060406010301" pitchFamily="18" charset="0"/>
              </a:rPr>
              <a:t>	       (KAUBALAEV) 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6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6"/>
    </mc:Choice>
    <mc:Fallback>
      <p:transition spd="slow" advTm="71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0" y="333375"/>
            <a:ext cx="9665466" cy="6267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395" y="5831384"/>
            <a:ext cx="5840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Castellar" panose="020A0402060406010301" pitchFamily="18" charset="0"/>
              </a:rPr>
              <a:t>KESKAJA TURG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2"/>
    </mc:Choice>
    <mc:Fallback>
      <p:transition spd="slow" advTm="77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033" y="1890321"/>
            <a:ext cx="292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KESKAJA</a:t>
            </a:r>
          </a:p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MOOD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24" y="0"/>
            <a:ext cx="5854225" cy="66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8"/>
    </mc:Choice>
    <mc:Fallback>
      <p:transition spd="slow" advTm="716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033" y="1890321"/>
            <a:ext cx="292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KESKAJA</a:t>
            </a:r>
          </a:p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MOOD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151354"/>
            <a:ext cx="6064214" cy="63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6"/>
    </mc:Choice>
    <mc:Fallback>
      <p:transition spd="slow" advTm="72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308" y="2109396"/>
            <a:ext cx="292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KESKAJA</a:t>
            </a:r>
          </a:p>
          <a:p>
            <a:pPr algn="ctr"/>
            <a:r>
              <a:rPr lang="et-EE" sz="4400" b="1" dirty="0" smtClean="0">
                <a:latin typeface="Castellar" panose="020A0402060406010301" pitchFamily="18" charset="0"/>
              </a:rPr>
              <a:t>MOOD</a:t>
            </a:r>
            <a:endParaRPr lang="et-EE" sz="2400" b="1" dirty="0">
              <a:latin typeface="Castellar" panose="020A0402060406010301" pitchFamily="18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21" y="103133"/>
            <a:ext cx="5390424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8"/>
    </mc:Choice>
    <mc:Fallback>
      <p:transition spd="slow" advTm="676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37</Words>
  <Application>Microsoft Office PowerPoint</Application>
  <PresentationFormat>Laiekraan</PresentationFormat>
  <Paragraphs>26</Paragraphs>
  <Slides>17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Castellar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Kalli Hendrikson</dc:creator>
  <cp:lastModifiedBy>Kalli Hendrikson</cp:lastModifiedBy>
  <cp:revision>12</cp:revision>
  <dcterms:created xsi:type="dcterms:W3CDTF">2017-05-25T12:42:13Z</dcterms:created>
  <dcterms:modified xsi:type="dcterms:W3CDTF">2023-05-26T09:09:51Z</dcterms:modified>
</cp:coreProperties>
</file>