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57" r:id="rId5"/>
    <p:sldId id="278" r:id="rId6"/>
    <p:sldId id="258" r:id="rId7"/>
    <p:sldId id="260" r:id="rId8"/>
    <p:sldId id="277" r:id="rId9"/>
    <p:sldId id="261" r:id="rId10"/>
    <p:sldId id="276" r:id="rId11"/>
    <p:sldId id="262" r:id="rId12"/>
    <p:sldId id="263" r:id="rId13"/>
    <p:sldId id="264" r:id="rId14"/>
    <p:sldId id="265" r:id="rId15"/>
    <p:sldId id="274" r:id="rId16"/>
    <p:sldId id="266" r:id="rId17"/>
    <p:sldId id="267" r:id="rId18"/>
    <p:sldId id="268" r:id="rId19"/>
    <p:sldId id="269" r:id="rId20"/>
    <p:sldId id="270" r:id="rId21"/>
    <p:sldId id="273" r:id="rId22"/>
    <p:sldId id="271" r:id="rId2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8A0000"/>
    <a:srgbClr val="A20000"/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722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9105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0601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6395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596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6736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0141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491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862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439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45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F0AF1-49F3-4901-A365-51620FA30B73}" type="datetimeFigureOut">
              <a:rPr lang="et-EE" smtClean="0"/>
              <a:t>10.11.2015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311-7149-458B-9A1D-A084A2207DE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1573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wgqKLaDEAVQ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12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5.jp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3.jpeg"/><Relationship Id="rId11" Type="http://schemas.openxmlformats.org/officeDocument/2006/relationships/image" Target="../media/image10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5.jp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video" Target="https://www.youtube.com/embed/3GNvOBWTdpQ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video" Target="https://www.youtube.com/embed/MX5iHf5Yqto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video" Target="https://www.youtube.com/embed/MjbfD2ZoVhk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11" Type="http://schemas.openxmlformats.org/officeDocument/2006/relationships/image" Target="../media/image10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5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video" Target="https://www.youtube.com/embed/hoP8eQdt3S8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5.jp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26" y="6065894"/>
            <a:ext cx="3367113" cy="4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ljandi Linnaraamatukog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28" y="5935619"/>
            <a:ext cx="3540043" cy="7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2"/>
    </mc:Choice>
    <mc:Fallback xmlns="">
      <p:transition spd="slow" advTm="67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7240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t-EE" sz="4900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HENNING </a:t>
            </a:r>
            <a:r>
              <a:rPr lang="et-EE" sz="49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MANKELL  </a:t>
            </a:r>
            <a:br>
              <a:rPr lang="et-EE" sz="49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49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 WALLANDER</a:t>
            </a:r>
            <a:r>
              <a:rPr lang="et-EE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dirty="0"/>
          </a:p>
        </p:txBody>
      </p:sp>
      <p:pic>
        <p:nvPicPr>
          <p:cNvPr id="8" name="wgqKLaDEAV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23276" y="2049608"/>
            <a:ext cx="7545448" cy="4244314"/>
          </a:xfrm>
          <a:prstGeom prst="rect">
            <a:avLst/>
          </a:prstGeom>
        </p:spPr>
      </p:pic>
      <p:pic>
        <p:nvPicPr>
          <p:cNvPr id="9" name="Heli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2"/>
    </mc:Choice>
    <mc:Fallback xmlns="">
      <p:transition spd="slow" advTm="4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CAMILLA LÄCKBERG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amilla Läckberg 110923-1 (edit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" y="1246187"/>
            <a:ext cx="2518029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ääprints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70" y="2790825"/>
            <a:ext cx="2201742" cy="31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Jutlustaj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91" y="2790825"/>
            <a:ext cx="2209662" cy="31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iviraidu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99" y="2790825"/>
            <a:ext cx="2225675" cy="31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7625" y="6162675"/>
            <a:ext cx="749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Peategelased inspektor PATRIK HEDSTRÖM ja ERIKA FALCK 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l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3"/>
    </mc:Choice>
    <mc:Fallback xmlns=""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JENS LAPIDUS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Jens Lapidus (Bok &amp; Bibliotek 200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4" y="1274762"/>
            <a:ext cx="2587625" cy="33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arrak.ee/files/4/114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859087"/>
            <a:ext cx="2235200" cy="31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aamat24.ee/large/luksuslik-el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1" y="2863652"/>
            <a:ext cx="2215834" cy="31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rahvaraamat.ee/images/products/000/032/086/thumbnails/big/ed98e4cf4856e0f38c232100205f9b4e4b1410df/kiire-rah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86" y="2861557"/>
            <a:ext cx="2031999" cy="31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"/>
    </mc:Choice>
    <mc:Fallback xmlns="">
      <p:transition spd="slow"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69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LIZA MARKLUND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lizamarklund.com/press/large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8" y="1133476"/>
            <a:ext cx="271324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ht päikese 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75" y="1133475"/>
            <a:ext cx="2025650" cy="31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mmuud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85" y="3002650"/>
            <a:ext cx="2039291" cy="31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-raamat: Vabaduse hi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19" y="1133475"/>
            <a:ext cx="2016125" cy="31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Õnnelik täna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38" y="1141723"/>
            <a:ext cx="2032448" cy="31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ime ti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73" y="3002650"/>
            <a:ext cx="2007541" cy="31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beli testam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8" y="3002650"/>
            <a:ext cx="2071350" cy="30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9300" y="6088321"/>
            <a:ext cx="1199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Kesksed tegelased Õhtulehe krimiuudiste osakonna juhataja ANNIKA BENGTZON </a:t>
            </a:r>
          </a:p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sama väljaande kaasautor MARIA ERIKSSON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l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"/>
    </mc:Choice>
    <mc:Fallback xmlns=""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1298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NORRA</a:t>
            </a:r>
          </a:p>
          <a:p>
            <a:pPr marL="0" indent="0">
              <a:buNone/>
            </a:pP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NESBØ</a:t>
            </a:r>
            <a:endParaRPr lang="et-EE" sz="4400" b="1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4.googleusercontent.com/-fCa_rhQYitg/AAAAAAAAAAI/AAAAAAAAAAA/A-V81OmvPZM/s0-c-k-no-ns/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092079"/>
            <a:ext cx="3768797" cy="37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kriso.ee/covers/eesti/large/97899853343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92" y="3000045"/>
            <a:ext cx="1868870" cy="28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kriso.ee/covers/eesti/large/97899853326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13" y="2261185"/>
            <a:ext cx="1958305" cy="30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kriso.ee/covers/eesti/large/97899853318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62" y="1594110"/>
            <a:ext cx="1993858" cy="310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kriso.ee/covers/eesti/large/978998533097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18" y="839933"/>
            <a:ext cx="2130826" cy="330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kriso.ee/covers/eesti/large/97899853317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23" y="179698"/>
            <a:ext cx="2228964" cy="34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8925" y="6058785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Peategelane uurija HARRY HOLE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7"/>
    </mc:Choice>
    <mc:Fallback xmlns="">
      <p:transition spd="slow" advTm="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 </a:t>
            </a:r>
            <a:r>
              <a:rPr lang="et-EE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NESBØ „LUMEMEMM“</a:t>
            </a:r>
            <a:r>
              <a:rPr lang="et-EE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dirty="0"/>
          </a:p>
        </p:txBody>
      </p:sp>
      <p:pic>
        <p:nvPicPr>
          <p:cNvPr id="4" name="3GNvOBWTdp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22846" y="1940070"/>
            <a:ext cx="7613512" cy="4282600"/>
          </a:xfrm>
          <a:prstGeom prst="rect">
            <a:avLst/>
          </a:prstGeom>
        </p:spPr>
      </p:pic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4"/>
    </mc:Choice>
    <mc:Fallback xmlns="">
      <p:transition spd="slow" advTm="9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1298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NORRA</a:t>
            </a:r>
          </a:p>
          <a:p>
            <a:pPr marL="0" indent="0">
              <a:buNone/>
            </a:pP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 FOSSUM</a:t>
            </a:r>
            <a:endParaRPr lang="et-EE" sz="4400" b="1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arinFossum20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0" y="1948604"/>
            <a:ext cx="2706378" cy="404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ättema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55" y="1948604"/>
            <a:ext cx="2146486" cy="30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rmen Zita ja su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22" y="1974035"/>
            <a:ext cx="2136364" cy="305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rriet Krohni mõrvalug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567" y="1980040"/>
            <a:ext cx="2124489" cy="30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8750" y="5686425"/>
            <a:ext cx="516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Peategelane detektiiv KONRAD SEJER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el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"/>
    </mc:Choice>
    <mc:Fallback xmlns="">
      <p:transition spd="slow" advTm="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171450" y="494351"/>
            <a:ext cx="12020549" cy="5823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50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  <a:p>
            <a:pPr marL="0" indent="0">
              <a:buNone/>
            </a:pPr>
            <a:endParaRPr lang="et-EE" sz="5000" b="1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50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50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Yrsa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SigurÐardÓttir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  <a:p>
            <a:pPr marL="0" indent="0">
              <a:buNone/>
            </a:pPr>
            <a:r>
              <a:rPr lang="et-EE" sz="4400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„Kolmas 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t-EE" sz="1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1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„Kes teisele hauda kaevab“</a:t>
            </a:r>
            <a:endParaRPr lang="et-EE" sz="1400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t-EE" sz="1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Arnaldur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4400" b="1" u="sng" dirty="0" err="1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Indriðason</a:t>
            </a:r>
            <a:r>
              <a:rPr lang="et-EE" sz="44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t-EE" sz="4400" b="1" u="sng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„Klaasikamber“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"/>
    </mc:Choice>
    <mc:Fallback xmlns="">
      <p:transition spd="slow" advTm="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475013" y="363723"/>
            <a:ext cx="11131757" cy="6215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50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TAANI</a:t>
            </a:r>
          </a:p>
          <a:p>
            <a:pPr marL="0" indent="0">
              <a:buNone/>
            </a:pPr>
            <a:endParaRPr lang="et-EE" sz="5000" b="1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50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Michael </a:t>
            </a:r>
            <a:r>
              <a:rPr lang="et-EE" sz="4400" b="1" u="sng" dirty="0" err="1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Katz</a:t>
            </a:r>
            <a:r>
              <a:rPr lang="et-EE" sz="44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Krefeld</a:t>
            </a:r>
            <a:endParaRPr lang="et-EE" sz="4400" b="1" u="sng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„Rööpalt maas“ </a:t>
            </a:r>
          </a:p>
          <a:p>
            <a:pPr marL="0" indent="0">
              <a:buNone/>
            </a:pP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Jussi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Adeler-Olsen</a:t>
            </a:r>
            <a:endParaRPr lang="et-EE" sz="4400" b="1" u="sng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„Faasanijaht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t-EE" sz="4400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„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Naine puuris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"/>
    </mc:Choice>
    <mc:Fallback xmlns=""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403761" y="221219"/>
            <a:ext cx="11625943" cy="6215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50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SOOME</a:t>
            </a:r>
          </a:p>
          <a:p>
            <a:pPr marL="0" indent="0">
              <a:buNone/>
            </a:pPr>
            <a:endParaRPr lang="et-EE" sz="5000" b="1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50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Harri </a:t>
            </a:r>
            <a:r>
              <a:rPr lang="et-EE" sz="4400" b="1" u="sng" dirty="0" err="1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Nykäneni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(Uurija </a:t>
            </a:r>
            <a:r>
              <a:rPr lang="et-EE" sz="3200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Jansson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t-EE" sz="3200" b="1" u="sng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„Raid 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poiss“</a:t>
            </a:r>
          </a:p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„Raid 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palgamõrvarid“     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Rönka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t-EE" sz="3200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pisisuli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Viktor </a:t>
            </a:r>
            <a:r>
              <a:rPr lang="et-EE" sz="3200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Kärppa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t-EE" sz="44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Mõrtsuka näoga mees“ 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„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 vend, halb vend“ </a:t>
            </a:r>
          </a:p>
        </p:txBody>
      </p:sp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"/>
    </mc:Choice>
    <mc:Fallback xmlns="">
      <p:transition spd="slow" advTm="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5076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6600" b="1" dirty="0" smtClean="0">
                <a:solidFill>
                  <a:srgbClr val="8A0000"/>
                </a:solidFill>
                <a:latin typeface="Papyrus" panose="03070502060502030205" pitchFamily="66" charset="0"/>
              </a:rPr>
              <a:t>NORDIC NOIR-</a:t>
            </a:r>
            <a:endParaRPr lang="et-EE" sz="6600" b="1" dirty="0">
              <a:solidFill>
                <a:srgbClr val="8A0000"/>
              </a:solidFill>
              <a:latin typeface="Papyrus" panose="03070502060502030205" pitchFamily="66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838200" y="2018805"/>
            <a:ext cx="10515600" cy="51776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t-EE" sz="4800" b="1" dirty="0">
                <a:solidFill>
                  <a:schemeClr val="bg1"/>
                </a:solidFill>
                <a:latin typeface="Papyrus" panose="03070502060502030205" pitchFamily="66" charset="0"/>
              </a:rPr>
              <a:t>s</a:t>
            </a:r>
            <a:r>
              <a:rPr lang="et-EE" sz="4800" b="1" dirty="0" smtClean="0">
                <a:solidFill>
                  <a:schemeClr val="bg1"/>
                </a:solidFill>
                <a:latin typeface="Papyrus" panose="03070502060502030205" pitchFamily="66" charset="0"/>
              </a:rPr>
              <a:t>ünged, kohati õõvastavad, ent samas väga ausad ja veenvad, sest räägivad tegelikkusest nii nagu see on</a:t>
            </a:r>
          </a:p>
          <a:p>
            <a:pPr marL="0" indent="0" algn="ctr">
              <a:buNone/>
            </a:pPr>
            <a:endParaRPr lang="et-EE" sz="4800" b="1" dirty="0" smtClean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t-EE" sz="4400" b="1" dirty="0" smtClean="0">
                <a:solidFill>
                  <a:srgbClr val="8A0000"/>
                </a:solidFill>
                <a:latin typeface="Papyrus" panose="03070502060502030205" pitchFamily="66" charset="0"/>
              </a:rPr>
              <a:t>„VERI! EI MINGIT KAHTLUST!“</a:t>
            </a:r>
          </a:p>
          <a:p>
            <a:pPr marL="0" indent="0" algn="ctr">
              <a:buNone/>
            </a:pPr>
            <a:r>
              <a:rPr lang="et-EE" sz="4400" b="1" dirty="0" smtClean="0">
                <a:solidFill>
                  <a:srgbClr val="8A0000"/>
                </a:solidFill>
                <a:latin typeface="Papyrus" panose="03070502060502030205" pitchFamily="66" charset="0"/>
              </a:rPr>
              <a:t>Meisterdetektiiv Kalle </a:t>
            </a:r>
            <a:r>
              <a:rPr lang="et-EE" sz="4400" b="1" dirty="0" err="1" smtClean="0">
                <a:solidFill>
                  <a:srgbClr val="8A0000"/>
                </a:solidFill>
                <a:latin typeface="Papyrus" panose="03070502060502030205" pitchFamily="66" charset="0"/>
              </a:rPr>
              <a:t>Blomkvist</a:t>
            </a:r>
            <a:endParaRPr lang="et-EE" sz="4400" b="1" dirty="0">
              <a:solidFill>
                <a:srgbClr val="8A0000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0"/>
    </mc:Choice>
    <mc:Fallback xmlns="">
      <p:transition spd="slow" advTm="111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403761" y="221219"/>
            <a:ext cx="11625943" cy="6215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50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SOOME</a:t>
            </a:r>
          </a:p>
          <a:p>
            <a:pPr marL="0" indent="0">
              <a:buNone/>
            </a:pPr>
            <a:r>
              <a:rPr lang="et-EE" sz="50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b="1" u="sng" dirty="0" err="1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Reijo</a:t>
            </a:r>
            <a:r>
              <a:rPr lang="et-EE" sz="4400" b="1" u="sng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Mäki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32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(Turu eradetektiiv Jussi Vares)</a:t>
            </a:r>
          </a:p>
          <a:p>
            <a:pPr marL="0" indent="0">
              <a:buNone/>
            </a:pP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„Šerif“</a:t>
            </a:r>
          </a:p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„Kolme </a:t>
            </a:r>
            <a:r>
              <a:rPr lang="et-EE" sz="4400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jalaga </a:t>
            </a: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mees“	  	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Salla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4400" b="1" u="sng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Simukka</a:t>
            </a:r>
            <a:r>
              <a:rPr lang="et-EE" sz="4400" b="1" u="sng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(koolitüdruk</a:t>
            </a:r>
            <a:r>
              <a:rPr lang="et-EE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Lumikki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Andersson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t-EE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t-EE" sz="5000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t-EE" sz="5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SALLA SIMUKKA - Suurematele, PUNANE NAGU VE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91" y="4245085"/>
            <a:ext cx="1528392" cy="23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LLA SIMUKKA - Suurematele, VALGE NAGU LUM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35" y="4245085"/>
            <a:ext cx="1542598" cy="23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LLA SIMUKKA - Suurematele, MUST NAGU EEBENIPU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85" y="4245085"/>
            <a:ext cx="1509302" cy="231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l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6"/>
    </mc:Choice>
    <mc:Fallback xmlns="">
      <p:transition spd="slow" advTm="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SALLA SIMUKKA TRILOOGIA</a:t>
            </a:r>
            <a:endParaRPr lang="et-EE" b="1" dirty="0">
              <a:solidFill>
                <a:srgbClr val="8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X5iHf5Yqt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03675" y="1690688"/>
            <a:ext cx="8584649" cy="4828866"/>
          </a:xfrm>
          <a:prstGeom prst="rect">
            <a:avLst/>
          </a:prstGeom>
        </p:spPr>
      </p:pic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57"/>
    </mc:Choice>
    <mc:Fallback xmlns="">
      <p:transition spd="slow" advTm="110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840551" y="884340"/>
            <a:ext cx="10515600" cy="6468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t-EE" sz="36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INIMENE ON RAHULOLEMATU KUI TA MÕISTUS UITAB. PIDEV MÕISTUSE TÖÖ LEEVENDAB STRESSI.</a:t>
            </a:r>
          </a:p>
          <a:p>
            <a:pPr marL="0" indent="0" algn="ctr">
              <a:buNone/>
            </a:pPr>
            <a:r>
              <a:rPr lang="et-EE" sz="3600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					</a:t>
            </a:r>
            <a:r>
              <a:rPr lang="et-EE" sz="3600" b="1" dirty="0" err="1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Gilbert&amp;Killingsworth</a:t>
            </a:r>
            <a:endParaRPr lang="et-EE" sz="3600" b="1" dirty="0" smtClean="0">
              <a:solidFill>
                <a:schemeClr val="bg1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t-EE" sz="3600" dirty="0">
              <a:solidFill>
                <a:schemeClr val="bg1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t-EE" sz="6600" b="1" dirty="0" smtClean="0">
                <a:solidFill>
                  <a:srgbClr val="C0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PÕNEVAT LUGEMIST!</a:t>
            </a:r>
          </a:p>
          <a:p>
            <a:pPr marL="0" indent="0" algn="ctr">
              <a:buNone/>
            </a:pPr>
            <a:r>
              <a:rPr lang="et-EE" sz="40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                                         </a:t>
            </a:r>
          </a:p>
          <a:p>
            <a:pPr marL="0" indent="0" algn="ctr">
              <a:buNone/>
            </a:pPr>
            <a:r>
              <a:rPr lang="et-EE" sz="4000" b="1" dirty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	</a:t>
            </a:r>
            <a:r>
              <a:rPr lang="et-EE" sz="4000" b="1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				</a:t>
            </a:r>
            <a:r>
              <a:rPr lang="et-EE" sz="3200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Koostas Kalli Hendrikson</a:t>
            </a:r>
            <a:endParaRPr lang="et-EE" sz="3200" dirty="0">
              <a:solidFill>
                <a:schemeClr val="bg1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pic>
        <p:nvPicPr>
          <p:cNvPr id="2" name="Hel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2"/>
    </mc:Choice>
    <mc:Fallback xmlns="">
      <p:transition spd="slow" advTm="1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943349" y="304800"/>
            <a:ext cx="7934325" cy="6362699"/>
          </a:xfrm>
        </p:spPr>
        <p:txBody>
          <a:bodyPr>
            <a:normAutofit lnSpcReduction="10000"/>
          </a:bodyPr>
          <a:lstStyle/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Kepler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Henning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Mankell</a:t>
            </a: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Camilla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Läckberg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Jens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Lapidus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Roslund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Börge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Hellström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Liza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Marklund</a:t>
            </a: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Åsa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Larsson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Leif G.W.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Persson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Arne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Dahl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Jungstedt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Håkan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Nesser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Åke</a:t>
            </a: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Edwardson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 </a:t>
            </a:r>
            <a:r>
              <a:rPr lang="et-EE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Theorin</a:t>
            </a:r>
            <a:endParaRPr lang="et-EE" dirty="0" smtClean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lvl="6" indent="0">
              <a:buNone/>
            </a:pPr>
            <a:r>
              <a:rPr lang="et-EE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JNE.</a:t>
            </a:r>
          </a:p>
          <a:p>
            <a:endParaRPr lang="et-EE" sz="32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online.le.ee/wp-content/uploads/2014/10/rootsi-krimikuningri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0"/>
            <a:ext cx="2866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4"/>
    </mc:Choice>
    <mc:Fallback xmlns="">
      <p:transition spd="slow" advTm="127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  <p:pic>
        <p:nvPicPr>
          <p:cNvPr id="1026" name="Picture 2" descr="http://rb.ekspress.ee/raamat/millennium/images/book_dummy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478630"/>
            <a:ext cx="4144488" cy="56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1"/>
    </mc:Choice>
    <mc:Fallback xmlns="">
      <p:transition spd="slow" advTm="69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STIEG LARSSON „LOHETÄTOVEERINGUGA TÜDRUK“</a:t>
            </a:r>
            <a:endParaRPr lang="et-EE" b="1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jbfD2ZoVh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91047" y="1895228"/>
            <a:ext cx="8009906" cy="4505572"/>
          </a:xfrm>
          <a:prstGeom prst="rect">
            <a:avLst/>
          </a:prstGeom>
        </p:spPr>
      </p:pic>
      <p:pic>
        <p:nvPicPr>
          <p:cNvPr id="5" name="Heli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37"/>
    </mc:Choice>
    <mc:Fallback xmlns="">
      <p:transition spd="slow" advTm="1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http://www.rahvaraamat.ee/images/notes/355/thumbnails/medium/4a5a82b3cc5e4f875f3edfbc3399752b0c21b5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2" y="365125"/>
            <a:ext cx="4268189" cy="59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el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"/>
    </mc:Choice>
    <mc:Fallback xmlns="">
      <p:transition spd="slow" advTm="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33375" y="406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 KEPLER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larskepler.com/images/authors2015_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6" y="1111023"/>
            <a:ext cx="3286125" cy="42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676" y="546236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ja Alexandra </a:t>
            </a:r>
            <a:r>
              <a:rPr lang="et-EE" sz="2000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Ahndorilli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LARS KEPLER - Ulme, õudus, HÜPNOTISÖÖ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7" y="619927"/>
            <a:ext cx="18415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RS KEPLER - Krimi, PAINAJALIK LE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166" y="1937336"/>
            <a:ext cx="1730375" cy="25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RS KEPLER - Krimi, TULETUNNISTAJ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03" y="3492522"/>
            <a:ext cx="1751014" cy="25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RS KEPLER - Krimi, UNELIIVAME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07" y="624979"/>
            <a:ext cx="1968501" cy="28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alk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67" y="2762662"/>
            <a:ext cx="1993107" cy="32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9237" y="6268245"/>
            <a:ext cx="458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Peategelane uurija JOONA LINNA</a:t>
            </a:r>
            <a:endParaRPr lang="et-EE" sz="20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"/>
    </mc:Choice>
    <mc:Fallback xmlns="">
      <p:transition spd="slow" advTm="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921328" y="721385"/>
            <a:ext cx="10515600" cy="1325563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 </a:t>
            </a:r>
            <a:r>
              <a:rPr lang="et-EE" b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KEPLER „HÜPNOTISÖÖR“</a:t>
            </a:r>
            <a:r>
              <a:rPr lang="et-EE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t-EE" dirty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dirty="0"/>
          </a:p>
        </p:txBody>
      </p:sp>
      <p:pic>
        <p:nvPicPr>
          <p:cNvPr id="6" name="hoP8eQdt3S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22715" y="1883353"/>
            <a:ext cx="7946570" cy="4469946"/>
          </a:xfrm>
          <a:prstGeom prst="rect">
            <a:avLst/>
          </a:prstGeom>
        </p:spPr>
      </p:pic>
      <p:pic>
        <p:nvPicPr>
          <p:cNvPr id="7" name="Heli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4"/>
    </mc:Choice>
    <mc:Fallback xmlns="">
      <p:transition spd="slow" advTm="8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90525" y="4349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44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HENNING MANKELL</a:t>
            </a:r>
            <a:endParaRPr lang="et-EE" sz="4400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upload.wikimedia.org/wikipedia/commons/d/df/Henning_Mankell_3_2011_Shankb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6" y="1200150"/>
            <a:ext cx="2692399" cy="336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arrak.ee/files/4/124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1200150"/>
            <a:ext cx="1841628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varrak.ee/files/4/116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13" y="1200150"/>
            <a:ext cx="1887288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varrak.ee/files/4/1098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16" y="1213478"/>
            <a:ext cx="1862259" cy="25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varrak.ee/files/4/107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65" y="1202660"/>
            <a:ext cx="1862385" cy="26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varrak.ee/files/5/1715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68" y="4034431"/>
            <a:ext cx="1897857" cy="265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94" y="4117239"/>
            <a:ext cx="4576343" cy="2574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4016" y="4696181"/>
            <a:ext cx="356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 </a:t>
            </a:r>
            <a:r>
              <a:rPr lang="et-EE" sz="2800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Wallander</a:t>
            </a:r>
            <a:r>
              <a:rPr lang="et-EE" sz="2800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(BBC)</a:t>
            </a:r>
          </a:p>
          <a:p>
            <a:r>
              <a:rPr lang="et-EE" sz="2800" i="1" dirty="0" err="1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Kenneth</a:t>
            </a:r>
            <a:r>
              <a:rPr lang="et-EE" sz="2800" i="1" dirty="0" smtClean="0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800" i="1" dirty="0" err="1">
                <a:solidFill>
                  <a:srgbClr val="6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Branagh</a:t>
            </a:r>
            <a:endParaRPr lang="et-EE" sz="2800" i="1" dirty="0">
              <a:solidFill>
                <a:srgbClr val="64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el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9"/>
    </mc:Choice>
    <mc:Fallback xmlns="">
      <p:transition spd="slow" advTm="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161</Words>
  <Application>Microsoft Office PowerPoint</Application>
  <PresentationFormat>Laiekraan</PresentationFormat>
  <Paragraphs>73</Paragraphs>
  <Slides>22</Slides>
  <Notes>0</Notes>
  <HiddenSlides>0</HiddenSlides>
  <MMClips>23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22</vt:i4>
      </vt:variant>
    </vt:vector>
  </HeadingPairs>
  <TitlesOfParts>
    <vt:vector size="28" baseType="lpstr">
      <vt:lpstr>Arial</vt:lpstr>
      <vt:lpstr>Baskerville Old Face</vt:lpstr>
      <vt:lpstr>Calibri</vt:lpstr>
      <vt:lpstr>Calibri Light</vt:lpstr>
      <vt:lpstr>Papyrus</vt:lpstr>
      <vt:lpstr>Office'i kujundus</vt:lpstr>
      <vt:lpstr>PowerPointi esitlus</vt:lpstr>
      <vt:lpstr>NORDIC NOIR-</vt:lpstr>
      <vt:lpstr>PowerPointi esitlus</vt:lpstr>
      <vt:lpstr>  </vt:lpstr>
      <vt:lpstr>STIEG LARSSON „LOHETÄTOVEERINGUGA TÜDRUK“</vt:lpstr>
      <vt:lpstr>PowerPointi esitlus</vt:lpstr>
      <vt:lpstr>PowerPointi esitlus</vt:lpstr>
      <vt:lpstr>LARS KEPLER „HÜPNOTISÖÖR“ </vt:lpstr>
      <vt:lpstr>PowerPointi esitlus</vt:lpstr>
      <vt:lpstr>HENNING MANKELL   KURT WALLANDER </vt:lpstr>
      <vt:lpstr>PowerPointi esitlus</vt:lpstr>
      <vt:lpstr>PowerPointi esitlus</vt:lpstr>
      <vt:lpstr>PowerPointi esitlus</vt:lpstr>
      <vt:lpstr>PowerPointi esitlus</vt:lpstr>
      <vt:lpstr>JO NESBØ „LUMEMEMM“ </vt:lpstr>
      <vt:lpstr>PowerPointi esitlus</vt:lpstr>
      <vt:lpstr>PowerPointi esitlus</vt:lpstr>
      <vt:lpstr>PowerPointi esitlus</vt:lpstr>
      <vt:lpstr>PowerPointi esitlus</vt:lpstr>
      <vt:lpstr>PowerPointi esitlus</vt:lpstr>
      <vt:lpstr>SALLA SIMUKKA TRILOOGIA</vt:lpstr>
      <vt:lpstr>PowerPointi esitlus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Kalli Hendrikson</dc:creator>
  <cp:lastModifiedBy>Marge Liivakivi</cp:lastModifiedBy>
  <cp:revision>44</cp:revision>
  <dcterms:created xsi:type="dcterms:W3CDTF">2015-10-29T12:49:35Z</dcterms:created>
  <dcterms:modified xsi:type="dcterms:W3CDTF">2015-11-10T14:24:10Z</dcterms:modified>
</cp:coreProperties>
</file>