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8" r:id="rId3"/>
    <p:sldId id="274" r:id="rId4"/>
    <p:sldId id="270" r:id="rId5"/>
    <p:sldId id="263" r:id="rId6"/>
    <p:sldId id="269" r:id="rId7"/>
    <p:sldId id="262" r:id="rId8"/>
    <p:sldId id="271" r:id="rId9"/>
    <p:sldId id="259" r:id="rId10"/>
    <p:sldId id="260" r:id="rId11"/>
    <p:sldId id="264" r:id="rId12"/>
    <p:sldId id="272" r:id="rId13"/>
    <p:sldId id="267" r:id="rId14"/>
    <p:sldId id="266" r:id="rId15"/>
    <p:sldId id="265" r:id="rId16"/>
    <p:sldId id="273" r:id="rId17"/>
    <p:sldId id="268" r:id="rId18"/>
    <p:sldId id="275" r:id="rId19"/>
    <p:sldId id="25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smtClean="0"/>
              <a:t>Klõpsake juhtslaidi alapealkirja laadi redigeerimiseks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3.jpg"/><Relationship Id="rId7" Type="http://schemas.openxmlformats.org/officeDocument/2006/relationships/image" Target="../media/image29.png"/><Relationship Id="rId12" Type="http://schemas.openxmlformats.org/officeDocument/2006/relationships/image" Target="../media/image38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18.jpg"/><Relationship Id="rId5" Type="http://schemas.openxmlformats.org/officeDocument/2006/relationships/image" Target="../media/image35.jpg"/><Relationship Id="rId10" Type="http://schemas.openxmlformats.org/officeDocument/2006/relationships/image" Target="../media/image23.png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748278" y="5237017"/>
            <a:ext cx="10695443" cy="1246910"/>
          </a:xfrm>
        </p:spPr>
        <p:txBody>
          <a:bodyPr>
            <a:normAutofit/>
          </a:bodyPr>
          <a:lstStyle/>
          <a:p>
            <a:pPr algn="l"/>
            <a:r>
              <a:rPr lang="et-EE" dirty="0" smtClean="0"/>
              <a:t>ROALD DAHL JA TEMA VÕLUMAAILM</a:t>
            </a:r>
            <a:br>
              <a:rPr lang="et-EE" dirty="0" smtClean="0"/>
            </a:br>
            <a:r>
              <a:rPr lang="et-EE" sz="1800" dirty="0" smtClean="0"/>
              <a:t>13.09.1916 – 23.11.1990</a:t>
            </a:r>
            <a:endParaRPr lang="en-GB" sz="1800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69" y="496356"/>
            <a:ext cx="3372713" cy="4652018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34" y="2434727"/>
            <a:ext cx="5398375" cy="2442122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49" y="5860472"/>
            <a:ext cx="425556" cy="42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18030"/>
      </p:ext>
    </p:extLst>
  </p:cSld>
  <p:clrMapOvr>
    <a:masterClrMapping/>
  </p:clrMapOvr>
  <p:transition spd="slow" advTm="548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0573" y="601851"/>
            <a:ext cx="1101085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3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TÄHTIS INFO!</a:t>
            </a:r>
          </a:p>
          <a:p>
            <a:pPr algn="ctr"/>
            <a:endParaRPr lang="et-EE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Teadmiseks kõigile lastele,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uidas PÄRISNÕIDA ära tunda: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kannab alati kindaid;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kannab parukat, et peita kiilaspäisust;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on suurte ninasõõrmetega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t-EE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et haistaks lähedal 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olevaid lapsi;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peidab jalgu, sest tal pole varbaid;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ei naerata kunagi, sest tema hambad on sinised.</a:t>
            </a:r>
          </a:p>
          <a:p>
            <a:endParaRPr lang="et-EE" dirty="0" smtClean="0"/>
          </a:p>
          <a:p>
            <a:endParaRPr lang="en-GB" dirty="0"/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6" y="2926081"/>
            <a:ext cx="354243" cy="354243"/>
          </a:xfrm>
          <a:prstGeom prst="rect">
            <a:avLst/>
          </a:prstGeom>
        </p:spPr>
      </p:pic>
      <p:pic>
        <p:nvPicPr>
          <p:cNvPr id="4" name="Pil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6" y="5675617"/>
            <a:ext cx="354243" cy="354243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33" y="5134494"/>
            <a:ext cx="354243" cy="354243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23" y="4031673"/>
            <a:ext cx="354243" cy="354243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02" y="3517885"/>
            <a:ext cx="354243" cy="35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15431"/>
      </p:ext>
    </p:extLst>
  </p:cSld>
  <p:clrMapOvr>
    <a:masterClrMapping/>
  </p:clrMapOvr>
  <p:transition spd="slow" advTm="14826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14" y="369440"/>
            <a:ext cx="6119119" cy="6119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57588" y="2274838"/>
            <a:ext cx="27238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Tänapäeva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PÄRISNÕID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äeb välja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ot selline!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6346"/>
      </p:ext>
    </p:extLst>
  </p:cSld>
  <p:clrMapOvr>
    <a:masterClrMapping/>
  </p:clrMapOvr>
  <p:transition spd="slow" advTm="6932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9" y="739833"/>
            <a:ext cx="3392732" cy="4595344"/>
          </a:xfrm>
          <a:prstGeom prst="rect">
            <a:avLst/>
          </a:prstGeom>
        </p:spPr>
      </p:pic>
      <p:pic>
        <p:nvPicPr>
          <p:cNvPr id="2" name="Pil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578">
            <a:off x="2524136" y="2580305"/>
            <a:ext cx="5436523" cy="3991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3959" y="1055716"/>
            <a:ext cx="70839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„No kas pole vahva,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 oleme alati tahtnud teada,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is tunne on olla lind?!“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Rõõmustasid härra ja proua Puna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32050"/>
      </p:ext>
    </p:extLst>
  </p:cSld>
  <p:clrMapOvr>
    <a:masterClrMapping/>
  </p:clrMapOvr>
  <p:transition spd="slow" advTm="8935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78" y="556953"/>
            <a:ext cx="6607753" cy="5961341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775" y="556953"/>
            <a:ext cx="2963505" cy="39984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89945" y="2866774"/>
            <a:ext cx="45191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Kasvamine </a:t>
            </a:r>
          </a:p>
          <a:p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on </a:t>
            </a:r>
          </a:p>
          <a:p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üks </a:t>
            </a:r>
          </a:p>
          <a:p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väga </a:t>
            </a:r>
          </a:p>
          <a:p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LAPSIK </a:t>
            </a:r>
          </a:p>
          <a:p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komme!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57980"/>
      </p:ext>
    </p:extLst>
  </p:cSld>
  <p:clrMapOvr>
    <a:masterClrMapping/>
  </p:clrMapOvr>
  <p:transition spd="slow" advTm="6459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85" y="1842025"/>
            <a:ext cx="8267268" cy="5015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211" y="964862"/>
            <a:ext cx="79816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Ometi ei pääse vanaema kasvamisest</a:t>
            </a:r>
          </a:p>
          <a:p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ui George talle enda retsepti järgi</a:t>
            </a:r>
          </a:p>
          <a:p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almistatud rohtu annab.</a:t>
            </a:r>
          </a:p>
        </p:txBody>
      </p:sp>
    </p:spTree>
    <p:extLst>
      <p:ext uri="{BB962C8B-B14F-4D97-AF65-F5344CB8AC3E}">
        <p14:creationId xmlns:p14="http://schemas.microsoft.com/office/powerpoint/2010/main" val="3936389334"/>
      </p:ext>
    </p:extLst>
  </p:cSld>
  <p:clrMapOvr>
    <a:masterClrMapping/>
  </p:clrMapOvr>
  <p:transition spd="slow" advTm="7484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8" y="225921"/>
            <a:ext cx="7256190" cy="64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03223"/>
      </p:ext>
    </p:extLst>
  </p:cSld>
  <p:clrMapOvr>
    <a:masterClrMapping/>
  </p:clrMapOvr>
  <p:transition spd="slow" advTm="4971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78" y="928149"/>
            <a:ext cx="3560205" cy="5001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1443841"/>
            <a:ext cx="457048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Tahad teada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mis võib juhtuda 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KROKODILLIGA,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es tahab lõunaks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ht maitsvat 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ja 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rammusat lapsukest?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45968"/>
      </p:ext>
    </p:extLst>
  </p:cSld>
  <p:clrMapOvr>
    <a:masterClrMapping/>
  </p:clrMapOvr>
  <p:transition spd="slow" advTm="8483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79" y="2201225"/>
            <a:ext cx="6215842" cy="4143895"/>
          </a:xfrm>
          <a:prstGeom prst="rect">
            <a:avLst/>
          </a:prstGeom>
        </p:spPr>
      </p:pic>
      <p:pic>
        <p:nvPicPr>
          <p:cNvPr id="2" name="Pil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8" y="4115667"/>
            <a:ext cx="6505575" cy="2867025"/>
          </a:xfrm>
          <a:prstGeom prst="rect">
            <a:avLst/>
          </a:prstGeom>
        </p:spPr>
      </p:pic>
      <p:sp>
        <p:nvSpPr>
          <p:cNvPr id="4" name="Ristkülik 3"/>
          <p:cNvSpPr/>
          <p:nvPr/>
        </p:nvSpPr>
        <p:spPr>
          <a:xfrm>
            <a:off x="-153786" y="674618"/>
            <a:ext cx="1249957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3400" dirty="0">
                <a:latin typeface="Arial" panose="020B0604020202020204" pitchFamily="34" charset="0"/>
                <a:cs typeface="Arial" panose="020B0604020202020204" pitchFamily="34" charset="0"/>
              </a:rPr>
              <a:t>Kokku on kirjanik kirjutanud </a:t>
            </a:r>
            <a:r>
              <a:rPr lang="et-EE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üle </a:t>
            </a:r>
            <a:r>
              <a:rPr lang="et-EE" sz="3400" dirty="0">
                <a:latin typeface="Arial" panose="020B0604020202020204" pitchFamily="34" charset="0"/>
                <a:cs typeface="Arial" panose="020B0604020202020204" pitchFamily="34" charset="0"/>
              </a:rPr>
              <a:t>kahekümne lasteraamatu,</a:t>
            </a:r>
          </a:p>
          <a:p>
            <a:pPr algn="ctr"/>
            <a:r>
              <a:rPr lang="et-EE" sz="3400" dirty="0">
                <a:latin typeface="Arial" panose="020B0604020202020204" pitchFamily="34" charset="0"/>
                <a:cs typeface="Arial" panose="020B0604020202020204" pitchFamily="34" charset="0"/>
              </a:rPr>
              <a:t>mis tõid talle </a:t>
            </a:r>
            <a:r>
              <a:rPr lang="et-EE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geniaalse </a:t>
            </a:r>
            <a:r>
              <a:rPr lang="et-EE" sz="3400" dirty="0">
                <a:latin typeface="Arial" panose="020B0604020202020204" pitchFamily="34" charset="0"/>
                <a:cs typeface="Arial" panose="020B0604020202020204" pitchFamily="34" charset="0"/>
              </a:rPr>
              <a:t>autori </a:t>
            </a:r>
            <a:r>
              <a:rPr lang="et-EE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kuulsuse </a:t>
            </a:r>
            <a:r>
              <a:rPr lang="et-EE" sz="3400" dirty="0">
                <a:latin typeface="Arial" panose="020B0604020202020204" pitchFamily="34" charset="0"/>
                <a:cs typeface="Arial" panose="020B0604020202020204" pitchFamily="34" charset="0"/>
              </a:rPr>
              <a:t>ja palju autasusid.</a:t>
            </a:r>
            <a:endParaRPr lang="en-GB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64927"/>
      </p:ext>
    </p:extLst>
  </p:cSld>
  <p:clrMapOvr>
    <a:masterClrMapping/>
  </p:clrMapOvr>
  <p:transition spd="slow" advTm="8702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l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1" y="479760"/>
            <a:ext cx="1836162" cy="2583480"/>
          </a:xfrm>
          <a:prstGeom prst="rect">
            <a:avLst/>
          </a:prstGeom>
        </p:spPr>
      </p:pic>
      <p:pic>
        <p:nvPicPr>
          <p:cNvPr id="9" name="Pil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51" y="782885"/>
            <a:ext cx="1825846" cy="2571614"/>
          </a:xfrm>
          <a:prstGeom prst="rect">
            <a:avLst/>
          </a:prstGeom>
        </p:spPr>
      </p:pic>
      <p:pic>
        <p:nvPicPr>
          <p:cNvPr id="8" name="Pil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97" y="1238085"/>
            <a:ext cx="1849962" cy="2587314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77" y="1707551"/>
            <a:ext cx="1911928" cy="2711377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73" y="2198702"/>
            <a:ext cx="1901612" cy="2689692"/>
          </a:xfrm>
          <a:prstGeom prst="rect">
            <a:avLst/>
          </a:prstGeom>
        </p:spPr>
      </p:pic>
      <p:pic>
        <p:nvPicPr>
          <p:cNvPr id="4" name="Pilt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55" y="2692729"/>
            <a:ext cx="1934606" cy="2717911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38" y="3311532"/>
            <a:ext cx="1836162" cy="2593135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82" y="3063239"/>
            <a:ext cx="3754365" cy="3254905"/>
          </a:xfrm>
          <a:prstGeom prst="rect">
            <a:avLst/>
          </a:prstGeom>
        </p:spPr>
      </p:pic>
      <p:pic>
        <p:nvPicPr>
          <p:cNvPr id="12" name="Pilt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" y="2777940"/>
            <a:ext cx="1880805" cy="2547488"/>
          </a:xfrm>
          <a:prstGeom prst="rect">
            <a:avLst/>
          </a:prstGeom>
        </p:spPr>
      </p:pic>
      <p:pic>
        <p:nvPicPr>
          <p:cNvPr id="13" name="Pilt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21" y="3809699"/>
            <a:ext cx="1900709" cy="2577401"/>
          </a:xfrm>
          <a:prstGeom prst="rect">
            <a:avLst/>
          </a:prstGeom>
        </p:spPr>
      </p:pic>
      <p:pic>
        <p:nvPicPr>
          <p:cNvPr id="14" name="Pilt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04119" y="4323252"/>
            <a:ext cx="1711225" cy="22262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91412" y="1171335"/>
            <a:ext cx="2980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Mis siis muud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ui lugema!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92912"/>
      </p:ext>
    </p:extLst>
  </p:cSld>
  <p:clrMapOvr>
    <a:masterClrMapping/>
  </p:clrMapOvr>
  <p:transition spd="slow" advTm="6561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93" y="3429000"/>
            <a:ext cx="2594264" cy="3028473"/>
          </a:xfrm>
          <a:prstGeom prst="rect">
            <a:avLst/>
          </a:prstGeom>
        </p:spPr>
      </p:pic>
      <p:pic>
        <p:nvPicPr>
          <p:cNvPr id="2" name="Pil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573578"/>
            <a:ext cx="4962699" cy="5710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1366897"/>
            <a:ext cx="55146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Näitusel on kasutatud kirjanik</a:t>
            </a:r>
          </a:p>
          <a:p>
            <a:pPr algn="ctr"/>
            <a:r>
              <a:rPr lang="et-E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Roald</a:t>
            </a:r>
            <a:r>
              <a:rPr lang="et-E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Dahli</a:t>
            </a:r>
            <a:r>
              <a:rPr lang="et-E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tekste ja</a:t>
            </a:r>
          </a:p>
          <a:p>
            <a:pPr algn="ctr"/>
            <a:r>
              <a:rPr lang="et-EE" sz="32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t-E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unstnik </a:t>
            </a:r>
            <a:r>
              <a:rPr lang="et-E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Quentin</a:t>
            </a:r>
            <a:r>
              <a:rPr lang="et-E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Blake`i</a:t>
            </a:r>
            <a:endParaRPr lang="et-EE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t-E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Illustratsioone.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832689"/>
      </p:ext>
    </p:extLst>
  </p:cSld>
  <p:clrMapOvr>
    <a:masterClrMapping/>
  </p:clrMapOvr>
  <p:transition spd="slow" advTm="8227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096" y="834698"/>
            <a:ext cx="3668343" cy="5188604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585088"/>
            <a:ext cx="4620212" cy="4883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6126" y="1432574"/>
            <a:ext cx="46217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Siin ongi väike </a:t>
            </a:r>
            <a:r>
              <a:rPr lang="et-E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Roald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Kuidas sul läheb? 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Ja </a:t>
            </a:r>
            <a:r>
              <a:rPr lang="et-E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kuda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sul läheb?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Tal on hea meel 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teiega kohtuda.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812"/>
      </p:ext>
    </p:extLst>
  </p:cSld>
  <p:clrMapOvr>
    <a:masterClrMapping/>
  </p:clrMapOvr>
  <p:transition spd="slow" advTm="8171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8" y="1349789"/>
            <a:ext cx="2877800" cy="4158421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558" y="1193385"/>
            <a:ext cx="3126873" cy="4471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3822" y="1562898"/>
            <a:ext cx="569899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 veetis oma 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apsepõlve isaga kahekesi.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Tihti meenutabki kirjanik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 lugudes 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just enda lapsepõlves 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kogetud sündmusi.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92924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408" y="1050051"/>
            <a:ext cx="5725778" cy="49181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7670" y="889843"/>
            <a:ext cx="562205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Tema isa,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üle kahe meetri pikkune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uur ja sõbralik mees,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utustas väikesele poisile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õ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htuti unejutte.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Need olid pikad-pikad lood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äis seiklusi,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eidraid olendeid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 maagiat.</a:t>
            </a:r>
          </a:p>
        </p:txBody>
      </p:sp>
    </p:spTree>
    <p:extLst>
      <p:ext uri="{BB962C8B-B14F-4D97-AF65-F5344CB8AC3E}">
        <p14:creationId xmlns:p14="http://schemas.microsoft.com/office/powerpoint/2010/main" val="85813882"/>
      </p:ext>
    </p:extLst>
  </p:cSld>
  <p:clrMapOvr>
    <a:masterClrMapping/>
  </p:clrMapOvr>
  <p:transition spd="slow" advTm="10935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4" y="446577"/>
            <a:ext cx="8307359" cy="5538239"/>
          </a:xfrm>
          <a:prstGeom prst="rect">
            <a:avLst/>
          </a:prstGeom>
        </p:spPr>
      </p:pic>
      <p:pic>
        <p:nvPicPr>
          <p:cNvPr id="4" name="Pil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83" y="1008384"/>
            <a:ext cx="3529384" cy="4976432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67" y="2350127"/>
            <a:ext cx="1512665" cy="332950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811714"/>
      </p:ext>
    </p:extLst>
  </p:cSld>
  <p:clrMapOvr>
    <a:masterClrMapping/>
  </p:clrMapOvr>
  <p:transition spd="slow" advTm="6136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1" y="730617"/>
            <a:ext cx="3510487" cy="5104535"/>
          </a:xfrm>
          <a:prstGeom prst="rect">
            <a:avLst/>
          </a:prstGeom>
        </p:spPr>
      </p:pic>
      <p:pic>
        <p:nvPicPr>
          <p:cNvPr id="2" name="Pil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232"/>
            <a:ext cx="3842694" cy="50794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3641" y="756839"/>
            <a:ext cx="618630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Maiustustevalmistamise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geenius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ärra Willy </a:t>
            </a:r>
            <a:r>
              <a:rPr lang="et-E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Wonka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eda mitte keegi näinud pole,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nnab teada: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Luban VIIEL lapsel külastada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inu salajast vabrikut.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Lapsed saavad näha vabriku</a:t>
            </a:r>
          </a:p>
          <a:p>
            <a:pPr algn="ctr"/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aladusi ja võlukunsti.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86023"/>
      </p:ext>
    </p:extLst>
  </p:cSld>
  <p:clrMapOvr>
    <a:masterClrMapping/>
  </p:clrMapOvr>
  <p:transition spd="slow" advTm="10702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10" y="566678"/>
            <a:ext cx="3392291" cy="4566713"/>
          </a:xfrm>
          <a:prstGeom prst="rect">
            <a:avLst/>
          </a:prstGeom>
        </p:spPr>
      </p:pic>
      <p:pic>
        <p:nvPicPr>
          <p:cNvPr id="2" name="Pilt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7906" y="2707306"/>
            <a:ext cx="5215514" cy="3950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239" y="566678"/>
            <a:ext cx="65624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NOKK PLIKK, NOKK PLIKK,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AVSAK SKERUUS-SKERUUS!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AKKAH ATHIP, NOKK PLIKK!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EIAMAVSAK, EIAMUSOK,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EIAMIKREK, EISMUSIAP!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9120" y="4073237"/>
            <a:ext cx="42114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Kas said aru,</a:t>
            </a:r>
          </a:p>
          <a:p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ida proua </a:t>
            </a:r>
            <a:r>
              <a:rPr lang="et-E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Hõbeke</a:t>
            </a:r>
            <a:endParaRPr lang="et-EE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3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raegu ütles?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58556"/>
      </p:ext>
    </p:extLst>
  </p:cSld>
  <p:clrMapOvr>
    <a:masterClrMapping/>
  </p:clrMapOvr>
  <p:transition spd="slow" advTm="17194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70" y="3250883"/>
            <a:ext cx="4444019" cy="3370464"/>
          </a:xfrm>
          <a:prstGeom prst="rect">
            <a:avLst/>
          </a:prstGeom>
        </p:spPr>
      </p:pic>
      <p:pic>
        <p:nvPicPr>
          <p:cNvPr id="4" name="Pil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25" y="371817"/>
            <a:ext cx="3001064" cy="4229278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017">
            <a:off x="4074110" y="1455086"/>
            <a:ext cx="2911333" cy="3947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540" y="4738255"/>
            <a:ext cx="2869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Varastamine 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pole ilus!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6270" y="1886291"/>
            <a:ext cx="3852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Aga kes jätaks </a:t>
            </a:r>
          </a:p>
          <a:p>
            <a:pPr algn="ctr"/>
            <a:r>
              <a:rPr lang="et-E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oma pojad nälga?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44487"/>
      </p:ext>
    </p:extLst>
  </p:cSld>
  <p:clrMapOvr>
    <a:masterClrMapping/>
  </p:clrMapOvr>
  <p:transition spd="slow" advTm="8411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84" y="395804"/>
            <a:ext cx="5013753" cy="6223337"/>
          </a:xfrm>
          <a:prstGeom prst="rect">
            <a:avLst/>
          </a:prstGeom>
        </p:spPr>
      </p:pic>
      <p:pic>
        <p:nvPicPr>
          <p:cNvPr id="2" name="Pil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1" y="177129"/>
            <a:ext cx="10828218" cy="650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69775"/>
      </p:ext>
    </p:extLst>
  </p:cSld>
  <p:clrMapOvr>
    <a:masterClrMapping/>
  </p:clrMapOvr>
  <p:transition spd="slow" advTm="6251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Pakk</Template>
  <TotalTime>436</TotalTime>
  <Words>316</Words>
  <Application>Microsoft Office PowerPoint</Application>
  <PresentationFormat>Laiekraan</PresentationFormat>
  <Paragraphs>84</Paragraphs>
  <Slides>19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2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19</vt:i4>
      </vt:variant>
    </vt:vector>
  </HeadingPairs>
  <TitlesOfParts>
    <vt:vector size="22" baseType="lpstr">
      <vt:lpstr>Arial</vt:lpstr>
      <vt:lpstr>Gill Sans MT</vt:lpstr>
      <vt:lpstr>Parcel</vt:lpstr>
      <vt:lpstr>ROALD DAHL JA TEMA VÕLUMAAILM 13.09.1916 – 23.11.1990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Jane Haavel</dc:creator>
  <cp:lastModifiedBy>Jane Haavel</cp:lastModifiedBy>
  <cp:revision>108</cp:revision>
  <dcterms:created xsi:type="dcterms:W3CDTF">2021-09-07T13:41:21Z</dcterms:created>
  <dcterms:modified xsi:type="dcterms:W3CDTF">2021-09-10T08:19:25Z</dcterms:modified>
</cp:coreProperties>
</file>